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21618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A300"/>
    <a:srgbClr val="00D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/>
    <p:restoredTop sz="94603"/>
  </p:normalViewPr>
  <p:slideViewPr>
    <p:cSldViewPr snapToGrid="0">
      <p:cViewPr>
        <p:scale>
          <a:sx n="21" d="100"/>
          <a:sy n="21" d="100"/>
        </p:scale>
        <p:origin x="384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8041"/>
            <a:ext cx="10363200" cy="7526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54758"/>
            <a:ext cx="9144000" cy="52194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6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50989"/>
            <a:ext cx="2628900" cy="1832074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50989"/>
            <a:ext cx="7734300" cy="1832074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0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9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9637"/>
            <a:ext cx="10515600" cy="8992725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67437"/>
            <a:ext cx="10515600" cy="4729062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5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54945"/>
            <a:ext cx="5181600" cy="13716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54945"/>
            <a:ext cx="5181600" cy="13716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8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50994"/>
            <a:ext cx="10515600" cy="41785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9555"/>
            <a:ext cx="5157787" cy="259723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96785"/>
            <a:ext cx="5157787" cy="116149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9555"/>
            <a:ext cx="5183188" cy="259723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96785"/>
            <a:ext cx="5183188" cy="116149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2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8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9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1238"/>
            <a:ext cx="3932237" cy="504433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12679"/>
            <a:ext cx="6172200" cy="1536320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85573"/>
            <a:ext cx="3932237" cy="120153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3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1238"/>
            <a:ext cx="3932237" cy="504433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12679"/>
            <a:ext cx="6172200" cy="153632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85573"/>
            <a:ext cx="3932237" cy="120153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09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50994"/>
            <a:ext cx="10515600" cy="417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54945"/>
            <a:ext cx="10515600" cy="1371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37221"/>
            <a:ext cx="2743200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F748EC-E3FB-EA4D-BC1B-5A86E908A70D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37221"/>
            <a:ext cx="4114800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37221"/>
            <a:ext cx="2743200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50808F9-9D2C-3110-7AD2-1F2147B800E7}"/>
              </a:ext>
            </a:extLst>
          </p:cNvPr>
          <p:cNvGrpSpPr/>
          <p:nvPr/>
        </p:nvGrpSpPr>
        <p:grpSpPr>
          <a:xfrm>
            <a:off x="1292352" y="2521527"/>
            <a:ext cx="10456303" cy="15193120"/>
            <a:chOff x="1292352" y="2521527"/>
            <a:chExt cx="10456303" cy="151931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17CDD84-25DF-3B5C-D6C5-A9440F48DD54}"/>
                </a:ext>
              </a:extLst>
            </p:cNvPr>
            <p:cNvSpPr/>
            <p:nvPr/>
          </p:nvSpPr>
          <p:spPr>
            <a:xfrm>
              <a:off x="1292352" y="2521527"/>
              <a:ext cx="10456303" cy="15156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EEC3FD3-FC93-494C-8195-043C57CD4427}"/>
                </a:ext>
              </a:extLst>
            </p:cNvPr>
            <p:cNvGrpSpPr/>
            <p:nvPr/>
          </p:nvGrpSpPr>
          <p:grpSpPr>
            <a:xfrm>
              <a:off x="1292352" y="3169920"/>
              <a:ext cx="9752278" cy="14544727"/>
              <a:chOff x="1008669" y="1686177"/>
              <a:chExt cx="9752278" cy="1454472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3ADEDF0-3E7C-7960-296B-07D7A2198187}"/>
                  </a:ext>
                </a:extLst>
              </p:cNvPr>
              <p:cNvSpPr/>
              <p:nvPr/>
            </p:nvSpPr>
            <p:spPr>
              <a:xfrm>
                <a:off x="1008669" y="1686177"/>
                <a:ext cx="9752278" cy="14544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851699E-3474-E40E-8131-781478892743}"/>
                  </a:ext>
                </a:extLst>
              </p:cNvPr>
              <p:cNvGrpSpPr/>
              <p:nvPr/>
            </p:nvGrpSpPr>
            <p:grpSpPr>
              <a:xfrm>
                <a:off x="1362036" y="2155184"/>
                <a:ext cx="9211393" cy="13405561"/>
                <a:chOff x="1362036" y="2155184"/>
                <a:chExt cx="9211393" cy="134055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1A7DD23-08C7-0C79-328E-1548BFF3D5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8350" y="2191431"/>
                  <a:ext cx="8115300" cy="3606800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C09429-AD7B-B583-3AE7-736EEC03C923}"/>
                    </a:ext>
                  </a:extLst>
                </p:cNvPr>
                <p:cNvSpPr txBox="1"/>
                <p:nvPr/>
              </p:nvSpPr>
              <p:spPr>
                <a:xfrm>
                  <a:off x="1362036" y="2155184"/>
                  <a:ext cx="171903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33F370-E1BF-BF6B-58E9-D3131F5E7536}"/>
                    </a:ext>
                  </a:extLst>
                </p:cNvPr>
                <p:cNvSpPr txBox="1"/>
                <p:nvPr/>
              </p:nvSpPr>
              <p:spPr>
                <a:xfrm>
                  <a:off x="1396791" y="8538136"/>
                  <a:ext cx="171903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7C272EF9-4DDF-CEEB-998D-D21C11E220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59850" y="8649194"/>
                  <a:ext cx="7772400" cy="4663440"/>
                </a:xfrm>
                <a:prstGeom prst="rect">
                  <a:avLst/>
                </a:prstGeom>
              </p:spPr>
            </p:pic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498D518E-79FF-8B9B-1380-492B2632FEAA}"/>
                    </a:ext>
                  </a:extLst>
                </p:cNvPr>
                <p:cNvSpPr/>
                <p:nvPr/>
              </p:nvSpPr>
              <p:spPr>
                <a:xfrm rot="5400000">
                  <a:off x="4322619" y="2011192"/>
                  <a:ext cx="457200" cy="2474258"/>
                </a:xfrm>
                <a:prstGeom prst="leftBracke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2C49685-C205-A990-D199-426F2AC36C5C}"/>
                    </a:ext>
                  </a:extLst>
                </p:cNvPr>
                <p:cNvSpPr txBox="1"/>
                <p:nvPr/>
              </p:nvSpPr>
              <p:spPr>
                <a:xfrm>
                  <a:off x="3904246" y="3019721"/>
                  <a:ext cx="129394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Diff: 0.2 </a:t>
                  </a: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(0.04 to 0.4)</a:t>
                  </a:r>
                </a:p>
              </p:txBody>
            </p:sp>
            <p:sp>
              <p:nvSpPr>
                <p:cNvPr id="16" name="Left Bracket 15">
                  <a:extLst>
                    <a:ext uri="{FF2B5EF4-FFF2-40B4-BE49-F238E27FC236}">
                      <a16:creationId xmlns:a16="http://schemas.microsoft.com/office/drawing/2014/main" id="{7405744C-CACE-2434-DED5-E062E5553162}"/>
                    </a:ext>
                  </a:extLst>
                </p:cNvPr>
                <p:cNvSpPr/>
                <p:nvPr/>
              </p:nvSpPr>
              <p:spPr>
                <a:xfrm rot="5400000">
                  <a:off x="5216890" y="316172"/>
                  <a:ext cx="457200" cy="4262801"/>
                </a:xfrm>
                <a:prstGeom prst="leftBracke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E6D232-5B91-33D8-A0C7-F5D0D37DA802}"/>
                    </a:ext>
                  </a:extLst>
                </p:cNvPr>
                <p:cNvSpPr txBox="1"/>
                <p:nvPr/>
              </p:nvSpPr>
              <p:spPr>
                <a:xfrm>
                  <a:off x="4717097" y="2218972"/>
                  <a:ext cx="140775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Diff: 0.88 </a:t>
                  </a: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(0.73 to 1.07)</a:t>
                  </a:r>
                </a:p>
              </p:txBody>
            </p:sp>
            <p:pic>
              <p:nvPicPr>
                <p:cNvPr id="22" name="Picture 21" descr="A field of grass with a river in the distance&#10;&#10;Description automatically generated">
                  <a:extLst>
                    <a:ext uri="{FF2B5EF4-FFF2-40B4-BE49-F238E27FC236}">
                      <a16:creationId xmlns:a16="http://schemas.microsoft.com/office/drawing/2014/main" id="{81B2EC21-D9F5-B5D2-BBC7-68852E24D1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9398" t="32953" r="17256" b="32060"/>
                <a:stretch/>
              </p:blipFill>
              <p:spPr>
                <a:xfrm>
                  <a:off x="1435538" y="14453174"/>
                  <a:ext cx="2961782" cy="1083821"/>
                </a:xfrm>
                <a:prstGeom prst="flowChartAlternateProcess">
                  <a:avLst/>
                </a:prstGeom>
                <a:ln w="60325">
                  <a:solidFill>
                    <a:srgbClr val="FFC000"/>
                  </a:solidFill>
                </a:ln>
              </p:spPr>
            </p:pic>
            <p:pic>
              <p:nvPicPr>
                <p:cNvPr id="23" name="Picture 22" descr="A field of grass with a fence&#10;&#10;Description automatically generated">
                  <a:extLst>
                    <a:ext uri="{FF2B5EF4-FFF2-40B4-BE49-F238E27FC236}">
                      <a16:creationId xmlns:a16="http://schemas.microsoft.com/office/drawing/2014/main" id="{B329044D-A896-E390-169D-4B2BE6ABF4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41" t="27410" r="41723" b="37602"/>
                <a:stretch/>
              </p:blipFill>
              <p:spPr>
                <a:xfrm>
                  <a:off x="4523592" y="14453174"/>
                  <a:ext cx="2961782" cy="1083821"/>
                </a:xfrm>
                <a:prstGeom prst="flowChartAlternateProcess">
                  <a:avLst/>
                </a:prstGeom>
                <a:ln w="50800">
                  <a:solidFill>
                    <a:srgbClr val="7030A0"/>
                  </a:solidFill>
                </a:ln>
              </p:spPr>
            </p:pic>
            <p:pic>
              <p:nvPicPr>
                <p:cNvPr id="24" name="Picture 23" descr="A green field with a lake in the background&#10;&#10;Description automatically generated">
                  <a:extLst>
                    <a:ext uri="{FF2B5EF4-FFF2-40B4-BE49-F238E27FC236}">
                      <a16:creationId xmlns:a16="http://schemas.microsoft.com/office/drawing/2014/main" id="{3B3D6EB6-66AB-5E7C-9CD5-1A14E8466A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2977" t="54696" r="8656" b="7200"/>
                <a:stretch/>
              </p:blipFill>
              <p:spPr>
                <a:xfrm>
                  <a:off x="7611646" y="14476924"/>
                  <a:ext cx="2961783" cy="1083821"/>
                </a:xfrm>
                <a:prstGeom prst="flowChartAlternateProcess">
                  <a:avLst/>
                </a:prstGeom>
                <a:ln w="57150">
                  <a:solidFill>
                    <a:srgbClr val="00D29A"/>
                  </a:solidFill>
                </a:ln>
              </p:spPr>
            </p:pic>
            <p:sp>
              <p:nvSpPr>
                <p:cNvPr id="25" name="Left Bracket 24">
                  <a:extLst>
                    <a:ext uri="{FF2B5EF4-FFF2-40B4-BE49-F238E27FC236}">
                      <a16:creationId xmlns:a16="http://schemas.microsoft.com/office/drawing/2014/main" id="{6934A619-86A0-F42C-DAAC-589046EF0283}"/>
                    </a:ext>
                  </a:extLst>
                </p:cNvPr>
                <p:cNvSpPr/>
                <p:nvPr/>
              </p:nvSpPr>
              <p:spPr>
                <a:xfrm rot="5400000">
                  <a:off x="4070265" y="12303919"/>
                  <a:ext cx="411500" cy="3456935"/>
                </a:xfrm>
                <a:prstGeom prst="leftBracke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990441C2-AF14-E749-4158-AD989C59012E}"/>
                    </a:ext>
                  </a:extLst>
                </p:cNvPr>
                <p:cNvSpPr/>
                <p:nvPr/>
              </p:nvSpPr>
              <p:spPr>
                <a:xfrm rot="5400000">
                  <a:off x="5826920" y="10053971"/>
                  <a:ext cx="457200" cy="6900916"/>
                </a:xfrm>
                <a:prstGeom prst="leftBracke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767178-190C-9656-26FD-D594C4509A65}"/>
                    </a:ext>
                  </a:extLst>
                </p:cNvPr>
                <p:cNvSpPr txBox="1"/>
                <p:nvPr/>
              </p:nvSpPr>
              <p:spPr>
                <a:xfrm>
                  <a:off x="3171606" y="13800255"/>
                  <a:ext cx="15456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Diff: - 0.01 </a:t>
                  </a: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(-0.01 to -0.00)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51BAFE-6095-DFC5-E8A9-E17D6418040F}"/>
                    </a:ext>
                  </a:extLst>
                </p:cNvPr>
                <p:cNvSpPr txBox="1"/>
                <p:nvPr/>
              </p:nvSpPr>
              <p:spPr>
                <a:xfrm>
                  <a:off x="5294811" y="13274542"/>
                  <a:ext cx="15456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Diff: - 0.01 </a:t>
                  </a: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(-0.01 to -0.00)</a:t>
                  </a:r>
                </a:p>
              </p:txBody>
            </p:sp>
          </p:grpSp>
        </p:grpSp>
        <p:pic>
          <p:nvPicPr>
            <p:cNvPr id="9" name="Picture 8" descr="A field of grass with a river in the distance&#10;&#10;Description automatically generated">
              <a:extLst>
                <a:ext uri="{FF2B5EF4-FFF2-40B4-BE49-F238E27FC236}">
                  <a16:creationId xmlns:a16="http://schemas.microsoft.com/office/drawing/2014/main" id="{0AC95089-5976-0261-991B-BC277C3BD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98" t="32953" r="17256" b="32060"/>
            <a:stretch/>
          </p:blipFill>
          <p:spPr>
            <a:xfrm>
              <a:off x="1832104" y="8522063"/>
              <a:ext cx="2961782" cy="1083821"/>
            </a:xfrm>
            <a:prstGeom prst="flowChartAlternateProcess">
              <a:avLst/>
            </a:prstGeom>
            <a:ln w="60325">
              <a:solidFill>
                <a:srgbClr val="FFC000"/>
              </a:solidFill>
            </a:ln>
          </p:spPr>
        </p:pic>
        <p:pic>
          <p:nvPicPr>
            <p:cNvPr id="28" name="Picture 27" descr="A field of grass with a fence&#10;&#10;Description automatically generated">
              <a:extLst>
                <a:ext uri="{FF2B5EF4-FFF2-40B4-BE49-F238E27FC236}">
                  <a16:creationId xmlns:a16="http://schemas.microsoft.com/office/drawing/2014/main" id="{7DE1B919-E08D-26E5-1CC3-EB6B7A478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41" t="27410" r="41723" b="37602"/>
            <a:stretch/>
          </p:blipFill>
          <p:spPr>
            <a:xfrm>
              <a:off x="4920158" y="8522063"/>
              <a:ext cx="2961782" cy="1083821"/>
            </a:xfrm>
            <a:prstGeom prst="flowChartAlternateProcess">
              <a:avLst/>
            </a:prstGeom>
            <a:ln w="50800">
              <a:solidFill>
                <a:srgbClr val="7030A0"/>
              </a:solidFill>
            </a:ln>
          </p:spPr>
        </p:pic>
        <p:pic>
          <p:nvPicPr>
            <p:cNvPr id="33" name="Picture 32" descr="A green field with a lake in the background&#10;&#10;Description automatically generated">
              <a:extLst>
                <a:ext uri="{FF2B5EF4-FFF2-40B4-BE49-F238E27FC236}">
                  <a16:creationId xmlns:a16="http://schemas.microsoft.com/office/drawing/2014/main" id="{A3BF7BC4-4A36-37B9-D67D-5ECF3B529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977" t="54696" r="8656" b="7200"/>
            <a:stretch/>
          </p:blipFill>
          <p:spPr>
            <a:xfrm>
              <a:off x="8008212" y="8545813"/>
              <a:ext cx="2961783" cy="1083821"/>
            </a:xfrm>
            <a:prstGeom prst="flowChartAlternateProcess">
              <a:avLst/>
            </a:prstGeom>
            <a:ln w="57150">
              <a:solidFill>
                <a:srgbClr val="00D29A"/>
              </a:solidFill>
            </a:ln>
          </p:spPr>
        </p:pic>
        <p:sp>
          <p:nvSpPr>
            <p:cNvPr id="34" name="Left Bracket 33">
              <a:extLst>
                <a:ext uri="{FF2B5EF4-FFF2-40B4-BE49-F238E27FC236}">
                  <a16:creationId xmlns:a16="http://schemas.microsoft.com/office/drawing/2014/main" id="{A3C13E63-1838-F66D-B06F-59C24FC9F779}"/>
                </a:ext>
              </a:extLst>
            </p:cNvPr>
            <p:cNvSpPr/>
            <p:nvPr/>
          </p:nvSpPr>
          <p:spPr>
            <a:xfrm rot="5400000">
              <a:off x="4466831" y="6372808"/>
              <a:ext cx="411500" cy="3456935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eft Bracket 34">
              <a:extLst>
                <a:ext uri="{FF2B5EF4-FFF2-40B4-BE49-F238E27FC236}">
                  <a16:creationId xmlns:a16="http://schemas.microsoft.com/office/drawing/2014/main" id="{3394AC12-5FF8-B8CF-358A-73D86379A64B}"/>
                </a:ext>
              </a:extLst>
            </p:cNvPr>
            <p:cNvSpPr/>
            <p:nvPr/>
          </p:nvSpPr>
          <p:spPr>
            <a:xfrm rot="5400000">
              <a:off x="6223486" y="4122860"/>
              <a:ext cx="457200" cy="6900916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906988-89FA-35EA-54BC-D92B68F3C95A}"/>
                </a:ext>
              </a:extLst>
            </p:cNvPr>
            <p:cNvSpPr txBox="1"/>
            <p:nvPr/>
          </p:nvSpPr>
          <p:spPr>
            <a:xfrm>
              <a:off x="3602636" y="7869144"/>
              <a:ext cx="14766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Diff: - 0.04 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(-0.23 to 0.18)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96B093-4E80-42F7-C474-708BD6E5E0C7}"/>
                </a:ext>
              </a:extLst>
            </p:cNvPr>
            <p:cNvSpPr txBox="1"/>
            <p:nvPr/>
          </p:nvSpPr>
          <p:spPr>
            <a:xfrm>
              <a:off x="5725841" y="7343431"/>
              <a:ext cx="14766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Diff: - 0.01 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(-0.22 to 0.22)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95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C3DB-2D6B-A1A7-FA77-EDE7C9D4C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01B530B-3F33-FFD9-6F0B-FD7631EF1D48}"/>
              </a:ext>
            </a:extLst>
          </p:cNvPr>
          <p:cNvGrpSpPr/>
          <p:nvPr/>
        </p:nvGrpSpPr>
        <p:grpSpPr>
          <a:xfrm>
            <a:off x="1199184" y="1980087"/>
            <a:ext cx="15801347" cy="15858993"/>
            <a:chOff x="1362036" y="2155184"/>
            <a:chExt cx="15801347" cy="1585899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497AE2-8348-01EB-1D94-FDF5E31887B8}"/>
                </a:ext>
              </a:extLst>
            </p:cNvPr>
            <p:cNvSpPr/>
            <p:nvPr/>
          </p:nvSpPr>
          <p:spPr>
            <a:xfrm>
              <a:off x="7411105" y="2828418"/>
              <a:ext cx="9752278" cy="15185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C7D09FA-9F7A-7A99-618F-C10F527F4D00}"/>
                </a:ext>
              </a:extLst>
            </p:cNvPr>
            <p:cNvGrpSpPr/>
            <p:nvPr/>
          </p:nvGrpSpPr>
          <p:grpSpPr>
            <a:xfrm>
              <a:off x="1362036" y="2155184"/>
              <a:ext cx="9176638" cy="14738183"/>
              <a:chOff x="1362036" y="2155184"/>
              <a:chExt cx="9176638" cy="1473818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4E2013-AD36-97FF-6385-B9C4083396CF}"/>
                  </a:ext>
                </a:extLst>
              </p:cNvPr>
              <p:cNvSpPr txBox="1"/>
              <p:nvPr/>
            </p:nvSpPr>
            <p:spPr>
              <a:xfrm>
                <a:off x="1362036" y="2155184"/>
                <a:ext cx="17190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DB03BF-FF82-0E79-E32C-6D240E6E9F29}"/>
                  </a:ext>
                </a:extLst>
              </p:cNvPr>
              <p:cNvSpPr txBox="1"/>
              <p:nvPr/>
            </p:nvSpPr>
            <p:spPr>
              <a:xfrm>
                <a:off x="1362036" y="9154043"/>
                <a:ext cx="17190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0E11540-9129-3F9A-FDBE-0D2B9FCF5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25095" y="9265101"/>
                <a:ext cx="7772400" cy="466344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FFDFF-DCE9-A33B-0D42-5510D953CA0A}"/>
                  </a:ext>
                </a:extLst>
              </p:cNvPr>
              <p:cNvSpPr txBox="1"/>
              <p:nvPr/>
            </p:nvSpPr>
            <p:spPr>
              <a:xfrm>
                <a:off x="3847339" y="3019721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Diff: 0.24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(0.15 to 0.32)</a:t>
                </a:r>
              </a:p>
            </p:txBody>
          </p:sp>
          <p:sp>
            <p:nvSpPr>
              <p:cNvPr id="16" name="Left Bracket 15">
                <a:extLst>
                  <a:ext uri="{FF2B5EF4-FFF2-40B4-BE49-F238E27FC236}">
                    <a16:creationId xmlns:a16="http://schemas.microsoft.com/office/drawing/2014/main" id="{EC62B4A1-8D1C-1845-6503-BFE6548DE999}"/>
                  </a:ext>
                </a:extLst>
              </p:cNvPr>
              <p:cNvSpPr/>
              <p:nvPr/>
            </p:nvSpPr>
            <p:spPr>
              <a:xfrm rot="5400000">
                <a:off x="5216890" y="316172"/>
                <a:ext cx="457200" cy="4262801"/>
              </a:xfrm>
              <a:prstGeom prst="leftBracke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C600F9-D33A-7300-FD93-0EA73AD64EAF}"/>
                  </a:ext>
                </a:extLst>
              </p:cNvPr>
              <p:cNvSpPr txBox="1"/>
              <p:nvPr/>
            </p:nvSpPr>
            <p:spPr>
              <a:xfrm>
                <a:off x="4717096" y="221897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Diff: 0.51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(0.42 to 0.60)</a:t>
                </a:r>
              </a:p>
            </p:txBody>
          </p:sp>
          <p:pic>
            <p:nvPicPr>
              <p:cNvPr id="22" name="Picture 21" descr="A field of grass with a river in the distance&#10;&#10;Description automatically generated">
                <a:extLst>
                  <a:ext uri="{FF2B5EF4-FFF2-40B4-BE49-F238E27FC236}">
                    <a16:creationId xmlns:a16="http://schemas.microsoft.com/office/drawing/2014/main" id="{3D1C833E-4C72-5A9C-A83C-88E8255C37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398" t="32953" r="17256" b="8156"/>
              <a:stretch/>
            </p:blipFill>
            <p:spPr>
              <a:xfrm>
                <a:off x="1400783" y="15069081"/>
                <a:ext cx="2961782" cy="1824286"/>
              </a:xfrm>
              <a:prstGeom prst="flowChartAlternateProcess">
                <a:avLst/>
              </a:prstGeom>
              <a:ln w="60325">
                <a:solidFill>
                  <a:srgbClr val="FFC000"/>
                </a:solidFill>
              </a:ln>
            </p:spPr>
          </p:pic>
          <p:pic>
            <p:nvPicPr>
              <p:cNvPr id="23" name="Picture 22" descr="A field of grass with a fence&#10;&#10;Description automatically generated">
                <a:extLst>
                  <a:ext uri="{FF2B5EF4-FFF2-40B4-BE49-F238E27FC236}">
                    <a16:creationId xmlns:a16="http://schemas.microsoft.com/office/drawing/2014/main" id="{EA33C840-B439-B75B-B858-18CBB4FEC9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41" t="27410" r="41723" b="13698"/>
              <a:stretch/>
            </p:blipFill>
            <p:spPr>
              <a:xfrm>
                <a:off x="4488837" y="15069081"/>
                <a:ext cx="2961782" cy="1824285"/>
              </a:xfrm>
              <a:prstGeom prst="flowChartAlternateProcess">
                <a:avLst/>
              </a:prstGeom>
              <a:ln w="50800">
                <a:solidFill>
                  <a:srgbClr val="7030A0"/>
                </a:solidFill>
              </a:ln>
            </p:spPr>
          </p:pic>
          <p:pic>
            <p:nvPicPr>
              <p:cNvPr id="24" name="Picture 23" descr="A green field with a lake in the background&#10;&#10;Description automatically generated">
                <a:extLst>
                  <a:ext uri="{FF2B5EF4-FFF2-40B4-BE49-F238E27FC236}">
                    <a16:creationId xmlns:a16="http://schemas.microsoft.com/office/drawing/2014/main" id="{138C1068-7D8A-3CAA-6BD7-FC1A2E01DF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977" t="28664" r="8656" b="7200"/>
              <a:stretch/>
            </p:blipFill>
            <p:spPr>
              <a:xfrm>
                <a:off x="7576891" y="15069081"/>
                <a:ext cx="2961783" cy="1824285"/>
              </a:xfrm>
              <a:prstGeom prst="flowChartAlternateProcess">
                <a:avLst/>
              </a:prstGeom>
              <a:ln w="57150">
                <a:solidFill>
                  <a:srgbClr val="00D29A"/>
                </a:solidFill>
              </a:ln>
            </p:spPr>
          </p:pic>
          <p:sp>
            <p:nvSpPr>
              <p:cNvPr id="25" name="Left Bracket 24">
                <a:extLst>
                  <a:ext uri="{FF2B5EF4-FFF2-40B4-BE49-F238E27FC236}">
                    <a16:creationId xmlns:a16="http://schemas.microsoft.com/office/drawing/2014/main" id="{6C32A602-BAEE-5158-5013-28E4D9B17D27}"/>
                  </a:ext>
                </a:extLst>
              </p:cNvPr>
              <p:cNvSpPr/>
              <p:nvPr/>
            </p:nvSpPr>
            <p:spPr>
              <a:xfrm rot="5400000">
                <a:off x="4035510" y="12919826"/>
                <a:ext cx="411500" cy="3456935"/>
              </a:xfrm>
              <a:prstGeom prst="leftBracke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Left Bracket 25">
                <a:extLst>
                  <a:ext uri="{FF2B5EF4-FFF2-40B4-BE49-F238E27FC236}">
                    <a16:creationId xmlns:a16="http://schemas.microsoft.com/office/drawing/2014/main" id="{14DA06D2-1853-D3F3-AAC1-E9670B64094D}"/>
                  </a:ext>
                </a:extLst>
              </p:cNvPr>
              <p:cNvSpPr/>
              <p:nvPr/>
            </p:nvSpPr>
            <p:spPr>
              <a:xfrm rot="5400000">
                <a:off x="5792165" y="10669878"/>
                <a:ext cx="457200" cy="6900916"/>
              </a:xfrm>
              <a:prstGeom prst="leftBracke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7D267D-0728-91FE-E24D-85E57B68BD35}"/>
                  </a:ext>
                </a:extLst>
              </p:cNvPr>
              <p:cNvSpPr txBox="1"/>
              <p:nvPr/>
            </p:nvSpPr>
            <p:spPr>
              <a:xfrm>
                <a:off x="3136851" y="14416162"/>
                <a:ext cx="15456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Diff: - 0.01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(-0.01 to -0.00)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37EBA1-FBC2-9B61-89D0-7E90BBEC9166}"/>
                  </a:ext>
                </a:extLst>
              </p:cNvPr>
              <p:cNvSpPr txBox="1"/>
              <p:nvPr/>
            </p:nvSpPr>
            <p:spPr>
              <a:xfrm>
                <a:off x="5260056" y="13890449"/>
                <a:ext cx="15456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Diff: - 0.01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(-0.01 to -0.00)</a:t>
                </a: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4864AA-FDB6-E816-4D7F-6916918F7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352" y="3437010"/>
            <a:ext cx="9326464" cy="5549547"/>
          </a:xfrm>
          <a:prstGeom prst="rect">
            <a:avLst/>
          </a:prstGeom>
        </p:spPr>
      </p:pic>
      <p:sp>
        <p:nvSpPr>
          <p:cNvPr id="3" name="Left Bracket 2">
            <a:extLst>
              <a:ext uri="{FF2B5EF4-FFF2-40B4-BE49-F238E27FC236}">
                <a16:creationId xmlns:a16="http://schemas.microsoft.com/office/drawing/2014/main" id="{ACFBD71D-F117-4E7B-FBC1-BE324DF3F049}"/>
              </a:ext>
            </a:extLst>
          </p:cNvPr>
          <p:cNvSpPr/>
          <p:nvPr/>
        </p:nvSpPr>
        <p:spPr>
          <a:xfrm rot="5400000">
            <a:off x="4106876" y="4779563"/>
            <a:ext cx="581923" cy="1872324"/>
          </a:xfrm>
          <a:prstGeom prst="leftBracket">
            <a:avLst/>
          </a:prstGeom>
          <a:ln w="53975">
            <a:solidFill>
              <a:srgbClr val="CB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50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1204</TotalTime>
  <Words>98</Words>
  <Application>Microsoft Macintosh PowerPoint</Application>
  <PresentationFormat>Custom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Elise Gallois</dc:creator>
  <cp:lastModifiedBy>Elise Gallois</cp:lastModifiedBy>
  <cp:revision>9</cp:revision>
  <dcterms:created xsi:type="dcterms:W3CDTF">2024-09-17T15:14:29Z</dcterms:created>
  <dcterms:modified xsi:type="dcterms:W3CDTF">2025-01-24T16:03:52Z</dcterms:modified>
</cp:coreProperties>
</file>